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73" r:id="rId6"/>
    <p:sldId id="259" r:id="rId7"/>
    <p:sldId id="275" r:id="rId8"/>
    <p:sldId id="260" r:id="rId9"/>
    <p:sldId id="277" r:id="rId10"/>
    <p:sldId id="261" r:id="rId11"/>
    <p:sldId id="278" r:id="rId12"/>
    <p:sldId id="262" r:id="rId13"/>
    <p:sldId id="265" r:id="rId14"/>
    <p:sldId id="267" r:id="rId15"/>
    <p:sldId id="279" r:id="rId16"/>
    <p:sldId id="268" r:id="rId17"/>
    <p:sldId id="280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3" autoAdjust="0"/>
    <p:restoredTop sz="94660"/>
  </p:normalViewPr>
  <p:slideViewPr>
    <p:cSldViewPr>
      <p:cViewPr varScale="1">
        <p:scale>
          <a:sx n="52" d="100"/>
          <a:sy n="52" d="100"/>
        </p:scale>
        <p:origin x="-102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8B88-65F5-4CF5-9B49-ABE05A9FD74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7535-C1D4-4BD0-B5A2-BABF80383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3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8B88-65F5-4CF5-9B49-ABE05A9FD74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7535-C1D4-4BD0-B5A2-BABF80383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1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8B88-65F5-4CF5-9B49-ABE05A9FD74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7535-C1D4-4BD0-B5A2-BABF80383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4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8B88-65F5-4CF5-9B49-ABE05A9FD74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7535-C1D4-4BD0-B5A2-BABF80383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9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8B88-65F5-4CF5-9B49-ABE05A9FD74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7535-C1D4-4BD0-B5A2-BABF80383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88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8B88-65F5-4CF5-9B49-ABE05A9FD74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7535-C1D4-4BD0-B5A2-BABF80383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8B88-65F5-4CF5-9B49-ABE05A9FD74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7535-C1D4-4BD0-B5A2-BABF80383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8B88-65F5-4CF5-9B49-ABE05A9FD74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7535-C1D4-4BD0-B5A2-BABF80383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1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8B88-65F5-4CF5-9B49-ABE05A9FD74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7535-C1D4-4BD0-B5A2-BABF80383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9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8B88-65F5-4CF5-9B49-ABE05A9FD74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7535-C1D4-4BD0-B5A2-BABF80383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1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8B88-65F5-4CF5-9B49-ABE05A9FD74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7535-C1D4-4BD0-B5A2-BABF80383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7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88B88-65F5-4CF5-9B49-ABE05A9FD74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67535-C1D4-4BD0-B5A2-BABF80383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a.gov/mission_pages/station/main/onthestation/facts_and_figures.html#.VCIXfpRdWSo" TargetMode="External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115" y="14478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 Exploration Timeline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jenkinsk\AppData\Local\Microsoft\Windows\Temporary Internet Files\Content.IE5\T104W3TW\MC90008355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27101"/>
            <a:ext cx="1835201" cy="1571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enkinsk\AppData\Local\Microsoft\Windows\Temporary Internet Files\Content.IE5\LNV55J57\MC90008324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123917"/>
            <a:ext cx="1843430" cy="150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enkinsk\AppData\Local\Microsoft\Windows\Temporary Internet Files\Content.IE5\6HGEWN69\MC90038369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1834286" cy="179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73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05200" y="5334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1969</a:t>
            </a:r>
            <a:endParaRPr lang="en-US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1676400"/>
            <a:ext cx="449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Neil Armstrong and </a:t>
            </a:r>
            <a:r>
              <a:rPr lang="en-US" sz="2400" dirty="0" smtClean="0"/>
              <a:t>Buzz </a:t>
            </a:r>
            <a:r>
              <a:rPr lang="en-US" sz="2400" dirty="0" err="1"/>
              <a:t>Aldrin</a:t>
            </a:r>
            <a:r>
              <a:rPr lang="en-US" sz="2400" dirty="0"/>
              <a:t> took "one small step" and became the first men on the moon. </a:t>
            </a:r>
            <a:r>
              <a:rPr lang="en-US" sz="2400" dirty="0" smtClean="0"/>
              <a:t>Their </a:t>
            </a:r>
            <a:r>
              <a:rPr lang="en-US" sz="2400" dirty="0"/>
              <a:t>spaceship, Apollo 11 worked perfectly, flying them 250,000 miles to the moon, and bringing them all the way back safely to earth.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478" y="1733044"/>
            <a:ext cx="2874433" cy="29337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43000" y="51816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Buzz’s real name was Edwin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Their first words on the moon were “The Eagle has landed”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786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533400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1970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4152" y="1872734"/>
            <a:ext cx="373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Two days into its journey, Apollo 13, suffered an explosion due to wiring. </a:t>
            </a:r>
            <a:r>
              <a:rPr lang="en-US" sz="2400" dirty="0">
                <a:ea typeface="Calibri"/>
              </a:rPr>
              <a:t>Using only whatever was on board, NASA scientists and the astronauts on board improvised repairs to bring the crippled spaceship </a:t>
            </a:r>
            <a:r>
              <a:rPr lang="en-US" sz="2400" dirty="0" smtClean="0">
                <a:ea typeface="Calibri"/>
              </a:rPr>
              <a:t>home</a:t>
            </a:r>
            <a:r>
              <a:rPr lang="en-US" sz="2400" dirty="0" smtClean="0">
                <a:latin typeface="Times New Roman"/>
                <a:ea typeface="Calibri"/>
              </a:rPr>
              <a:t>. </a:t>
            </a:r>
            <a:r>
              <a:rPr lang="en-US" sz="2400" dirty="0" smtClean="0"/>
              <a:t>All astronauts on board successfully returned home on their failed ship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1026" name="Picture 2" descr="http://www.wired.com/images_blogs/wiredscience/2012/07/A13-9-660x8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05628"/>
            <a:ext cx="3617202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55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938902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American </a:t>
            </a:r>
            <a:r>
              <a:rPr lang="en-US" sz="2400" dirty="0"/>
              <a:t>astronauts on the fourth, fifth and sixth Apollo missions enjoyed use of a moon car to explore the moon. Known as the Lunar Rover, it was electric powered, and had a top speed of 8mph</a:t>
            </a:r>
            <a:r>
              <a:rPr lang="en-US" sz="2400" dirty="0" smtClean="0"/>
              <a:t>. It was designed by Boeing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671455" y="169461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1971</a:t>
            </a:r>
            <a:endParaRPr lang="en-US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71455" y="33528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1973</a:t>
            </a:r>
            <a:endParaRPr lang="en-US" sz="4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920" y="817940"/>
            <a:ext cx="2742080" cy="27986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920" y="3737520"/>
            <a:ext cx="2463800" cy="2514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4038600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Russian </a:t>
            </a:r>
            <a:r>
              <a:rPr lang="en-US" sz="2400" dirty="0"/>
              <a:t>space probe Mars 2 explored </a:t>
            </a:r>
            <a:r>
              <a:rPr lang="en-US" sz="2400" dirty="0" smtClean="0"/>
              <a:t>Mars. One </a:t>
            </a:r>
            <a:r>
              <a:rPr lang="en-US" sz="2400" dirty="0"/>
              <a:t>part stayed in orbit for a year, sending pictures of Mars back to earth. The other was to land and explore the surface of Mars, but it was destroyed when its parachute failed to open.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402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0" y="3048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1981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32004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1986</a:t>
            </a:r>
            <a:endParaRPr lang="en-US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6254" y="918120"/>
            <a:ext cx="51677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Until this point Spacecraft </a:t>
            </a:r>
            <a:r>
              <a:rPr lang="en-US" sz="2400" dirty="0"/>
              <a:t>were designed to be used only once. </a:t>
            </a:r>
            <a:r>
              <a:rPr lang="en-US" sz="2400" dirty="0" smtClean="0"/>
              <a:t>The Space Shuttle was </a:t>
            </a:r>
            <a:r>
              <a:rPr lang="en-US" sz="2400" dirty="0"/>
              <a:t>designed to be reused for up to 100 visits to space, in an attempt to make space travel less expensive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17,000mph. 6 made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425" y="860970"/>
            <a:ext cx="2669116" cy="27241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733800"/>
            <a:ext cx="2463800" cy="2514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6254" y="3949573"/>
            <a:ext cx="39624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Space Shuttle Challenger exploded shortly after launch, because of a fuel system failure. All seven astronauts on board were killed, and all shuttles were grounded for nearly three years.</a:t>
            </a:r>
          </a:p>
        </p:txBody>
      </p:sp>
    </p:spTree>
    <p:extLst>
      <p:ext uri="{BB962C8B-B14F-4D97-AF65-F5344CB8AC3E}">
        <p14:creationId xmlns:p14="http://schemas.microsoft.com/office/powerpoint/2010/main" val="3533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0" y="3048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1986</a:t>
            </a:r>
            <a:endParaRPr lang="en-US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6255" y="918120"/>
            <a:ext cx="3962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MIR space station was built in sections, each piece launched by a rocket and then joined together in orbit. Construction started in 1986, with the last piece being fitted ten years later</a:t>
            </a:r>
            <a:r>
              <a:rPr lang="en-US" sz="2400" dirty="0" smtClean="0"/>
              <a:t>! MIR means peace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603893"/>
            <a:ext cx="2921000" cy="29812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0" y="3582072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1989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8655" y="4373557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Helen Sharman competed to become the first British astronaut in space. She was part of a Russian mission to the MIR space station. </a:t>
            </a:r>
            <a:endParaRPr lang="en-US" sz="2400" dirty="0"/>
          </a:p>
        </p:txBody>
      </p:sp>
      <p:sp>
        <p:nvSpPr>
          <p:cNvPr id="9" name="AutoShape 2" descr="data:image/jpeg;base64,/9j/4AAQSkZJRgABAQAAAQABAAD/2wCEAAkGBxQTEhUUEhQWFhUXGBgaGBgYGBcbGBseHB4YGxgYGhkaHiggGB0lHBwYITEiJSkrLi4uGh8zODQsNygtLiwBCgoKDg0OGxAQGywmICUsLC8sLDQsLCwsLCwsLCwsLCwsLCwsLCwsLCwsLCwsLCwsLCwsLCwsLCwsLCwsLCwsLP/AABEIAOwArwMBIgACEQEDEQH/xAAcAAACAwEBAQEAAAAAAAAAAAAFBgMEBwIBAAj/xABGEAABAwIDBQYEAwUFBgcBAAABAgMRACEEEjEFBkFRYRMicYGR8AcyobFCwdEUIzNS4WJygpLxFSVDVMLSFiREU2ODshf/xAAbAQADAQEBAQEAAAAAAAAAAAACAwQBAAUGB//EACsRAAICAgEEAgEEAQUAAAAAAAECABEDIQQSMUFRBRMiFDJhcSMVM1KBsf/aAAwDAQACEQMRAD8A0dwTQXbGykOiCBJo3wqkR3qWyK4ponHmfEwZTRmbbY3fWzJF0/WgTqRWz41kKEEWpP23uqFSpvXlXl5uI2Pa7E+r4PzKZfwy6PuI0aV6bVYxWCW2qFpIPvSoiKlufRIwIsSBZ961Eo6+/X3wqdaBVR9cdevKmILieTyEwp1NOy4BqfLjVbFbSI0gD61wHBrr4zbwofiFiOXU6+Q4VRjxAnc+W5HyOXL5oehI8TjV8VG/U1WTjFTYn1qu4r3xrirwgAnmFzfeF8Ptkj5rj3wNXm9qIVqaW1GvKW3HQynHz8yaBj/s/HKTdtRHrHpTru/vjk7rwjrwP6Vi2DxykEEfemrBY5LgHCwqLJifCepZ6+HlYuWOjON+5uuG2k24mUqHqKmQka1imGxbjR7iiOnD0pj2bvo4iAsSDFx+lNx8zwwiOV8Cw/LEbmioFyajwglZoXsneJp4WN/6UY2bEE86tXIrCwZ4OXj5MTU4qWM944Us7f3WQ930iD0piCrmpECRQ5MSuKaM4/JyYGtDE/dXfNvEpyqML4gm9MpjUV+bcMshQUk5SNCLEU+brb+lBDeIPQHh58qaG9yQ4yO01B9cC9d4JOY30qq1iEPJBQQQaIYc5bVpgDvK+2thNui4HpWfbd3bW0SUjMn61qoXQberaSMNhnHViQlNhzP4R6xUWbio+xoz2OH8plwGu49TGca92YvdR0FA3HiTKre9BUeO2gpalLUZUb8fQcqqIVMEny4n3pQ4sHSNxnM5jch+o9vUvodgWvXONkgyI6VGysDhFSZ5J6R4f61tUbkg3BpY4nT3786rKFMCMNNzeev1rj/ZJJ0v4UwZ1HeF9RMARXtMf+x1Dh1qFWwlGe6fIHStHJxnzNPGaA0US2W6Qeh+nL868c2WpN9RIrnCIsSPwnzg60TMrrORWQxswy8wjiPcV7lvFvP86H4J4i/uKvLXJkaH69K8plpp9b8fyOtekn+p62sggpMHpMj3ypr2DvetruuXTz40oN1ITWWVNiW5eMmZacTZdl7XbeAKVC9FWONYdgMctpWZBgz68bitC3Z3uSoQ5ZX3q3Fyx2efLc34Vsf54tiYc2bjwrhznXgOle1aRc8WMu6u8rmFI1Um1uWunStf3e3jZxIEKGblNYIyn3b2KmZxa21BbailXMH0kUQ0NxLJvU/SmTjwrK/jdtM/ucOCIutY+iZ+vpVjdb4jiAjEwn+1wOnHhWefEDbP7TjHXBdMwnwAgfnQtubjFmLqjUzao9j37FVkUw7tbCU+sGDl/P3FBkYILMqRS51KOEZccOVIpwwW5rhTprYcOQmnfdzdFtiVamm1vDi3KoHd37aEuTGqDcz7B7kmL++tHsNuqhOomm1Irwil/SPO4fVFlW76JnLXz+ykZSMov/SmRSKpPp1rDiUDtDDXM22psYZTbSf9aSiyEZhzBBrZ8XhAQdNKx/epvsnVDgSY9+NZxgwboi8tAXKTK5NuHh4UVw5ml9pVwfzozglX8vtVGZaEp+PyU4l9KYHnXJVXRNRqqMT60GwJIm9dzFcNpr5SqwzKiwW/f514ExqPoeM1ZAv4e4rkor3yJ+ZgyNBj3zrsK96+fSrOysB2y8gMQlRJiTAAmB6VafZCELGcttCxUQM7qgdOqZ4C3jwBsoXU6rgjtOA/0986qYxo5jaruGTAJjhpxvzog1hUlKs2pT7+v2pDZek3GotwPsPCB15COBP9a1/ZWFSwkZRYfXl46VnO5GGzYoqGiB97VreCwc5TGgqTlsWyBRLMApbl3C4xZ/4ZA661OvbiUWWCnThFUdp4xaClDacyzoP15UtbP24t9wNKSlRKojMqbTeCIi31FKBatSiwO8esJtdDnymaIhdLDOFhOZIhQ15+BijbGIBbzUSsw/dCKiTYjEgXJAjWf1oViNsM/wDuJPQKE0PxKVPglRhMwBe/6k9KC4bHMtLCUtLJUSAot2JEzlP4tDbpWFmbt2mGhGHE7TQBe089Kyn4jEHs1DiTWnpeaebMJEXEERBH2NZf8QkQlociriKzD1fetxWc/gaivgkkxaRx5+IpmwGHpe2asC1p+46daa8AYBiqeWxjvjN5ADPno9++VRBNdEma+QKj8T7ECdRXkV70rwishTWsduZh1/M2n09zQLF/DdhXygp8DWjukVRxWKQ2hS1EBKAVE9AK98b8T8qOvMxfebdtnAJQoOL7QmUJzDhqowAYEx1mONKTDLj6rkkCe8bhM6n+8eQo1tJx3H4okkySSSdEJEkCNIA9YqximkoAbR8oHr48zbXrU2V67RiE1uA8W2lIATMaSTck8apP4ggACxvJJ14g9LWj9avYxslQ6SenL6VUxzEcOMX+1KxkauWAajR8O2gEqMXJHu9angHLACsv3RfHZhMiQYPrM9bGtBwDluVedkc/eZ6OBQVqGXcEHIm0ceNcJ2GhCs6QAs/iEAnnep8K7bX0qxE+FUCu811NwfiFhAIAEnU8fd6otO9wjrUu1O6b6n3NQ4dolCoGlSu5ZqEoRABZneyzm6KToaiG6zYd7dKYcMmba8453rnZIOcgHT+tMCHiBenYXBUX4icibgVjBBuVG5JvWb/FBgZUlIsFa+/KtP2jiBeOtZv8QnR2Sp1t76UONqzKB7/9g5sf+M3M8wCJVTdhlxA5iP0+s+tLmAACb0Rxj5T2ahpx9PZq7OOtqk/FyfUQ3qFym9eGpEHMgLFweOt+PhUXGoJ9xhcOoYeZ2k1ypXv8/fKviqK5SJ1roZm+vKmkj4pbQLbLbCP+LKlHonKAPAqI9Kmb3rbP4hPWR7NIu9u1DicV0BShOnCT9zXrrnRgaM/M8/Dy4q6xUNbp7uk4cycvakFSo7xTwSOU6+dF9qbvsstFUXCYBMEybfciiuze4oIIgJAA8hQ/fd2WMqT3lrSlMeNAyjoihtpl+Pa0IFiVelo9arYkSD4fUf0pg3mYyDJEZSR46CgTSRBHI/e33qNTQ/qegp1LO7T2V3KY7w+o+1aPsx3uismxjhbWFjVJSrl4++tarsIhaQRoYIpHIQ9QceZTx37iMWEjhRFL1CsIkgXqV7FpR8ygPGiVqG5SfylLbOHcUuUQbQNevKomNpKQCgtqJ4wLVcG12p+YH3pUbm0249/eklQD1Bo22IqpS2etWfMREnTp7mj2KNvGhrGJbUQQRVp1wkVuMUDuCx3A+NXE8qyrfvGkrDf+I/lWg70Yzs2nFm2UKI/L8qxl/EKWoqWcyjqTP5cqo4OIs5c+JHzc2ukSzs+Vd2RcgevhRTaMQB19mh2zOc8Z86nxj/fH6H3wq1xbyVf2xk3ceGHcSl67DwAzWhJNgfWmTbe6q2++2JTr/UTwqq/sYqw5Tlm2YARChEnLP4tDE3pg+Hu2Ctv9ndObLPZqOpSNUHqNfBQ5GknCHNHRlPF+Ry8f8l2PIiE4ggwbGvQa1Pb26rbqZSAFdNaRNpbuutHTMOYH5VLkxMn7hPqeJ8pg5A0aPqVCyb89eXX340MbELaUTPeSo+s+HCjeKYcbSVOIVlA9Ztr40KxbJS3hlTdQM902g5QZi8yNKo4a0jGp8585mDZUAOpoGI2gpRJ6/bhQjF7QUXUE3KMxvzMAGr5wy8mdIJSRwvrSxj3RnXPdIA/O0eMelRE5SaJMIrgq6Eh21iCsKkD5p+36UAwipzg8j+v6Vaxjyj80Tfx93qnghqf1uPZqrGCF3I3Kk/j2lPFd5AJ14+dPfw12lmZCTqJTf6fQ0jKR3VeH6/pTF8PUSh0A3SqR+fiLUzMP8f8AREDGaea1hz79611jcOhaSCkK8RQPZu1hMLMKFjRxDgI1qQURLlbcDL2UkXSkGoXdnyIyDh71pmaQniK5fQk6CsOLUpGdhF/ZeykIVmKfP/Si2NcgQKieIT5e/Sge29vJbQtYk5Uk/pQgVqIyv5MVPiftEd1hJ1GZXQDQHlJ+1Zxlq9tPHrddUtdyq5/7fAVWZEnS1ezhT60qeTkbre4SwgEDqD6zUOJZIhUWIjjryuKnb01tPDytRTb7jRZbLYgSDc8YMj1FJ6iHH8x2qI9Rt+GOLU8l5laiuAlaQozE91QBJtomutmJLC3lJ0acbWLcJKVA9SmR5Un7vbRXhil1EglSm1T8uUBtQ85V9Kb8BtBLjbwV87yxzskAcfX1rMjgEXAx4SylhNMU9mFrjhUxw6VJ7wn2Kr7KQA2m8wB9qmxD0WqvREjsobEXPiEwr9lIbbzErTMTpM8L9Lc6UsVjULGHcRhw02pGQtlS1AE94KuZ1j86vvb/ALbram3krSFAgkCSOoibiKWX8WUNOfs7qltE5SVpSSYAUiDFuI4UvKAF0YsM17h//wATKwySypEpM5Fk3voI0MEa9RSzjEhZKr3MkqN1E3HvrU+IxyVwh2JGijof0PlFcvYdwJBCcyT+JOlhztOlec7saUy3GB3gTFRf61w3ZBPT2K8MurjQcSYA8+VSvKmAPl0nST+g186dVCo4NcibTZRjhTZ8PcD33I48KUir8A1Jk9P1px3BfKZX+EqI06/6e9RyaG/cNauMW1NlzcCDz9nwqnh9pOM2cBUngRwH5/0pzUwlxNx5zQ97ZKZ71JOHyIfVR1Bre87J0WOor13ehkaLB/WpcXuhhXLqTfmDB9RrVVW7rDP8JMeMkx41v1kCM+41KeIxzj5hIKUnidT5cKX9+VdmwlA/Eb+X9acsJgjqRakP4kqUXEi8BI9/SuxYx1g/zFuSQYjqSSdOQ4UTcZ7NA56n05edD8LZUnhRhvDLxCsqPlEZlmfpzPTrXoOTYHiSCgLg7DlS7XPLW0+/tUjpKCj+ysKgxHO4PdPDpTlg8A3h2zr4qNzy8PClc7OcxTx7JBCcw7/4QOp004VgYXfiJD2ZcTiXFKcKUgB9QK5QkmZnuZR3P8PSiDLkdP8AQe4ozsfZyVvMsi6W1IUs+BsJF76xyB50+/7BYV+AelSnG2YWBPT4fLxYP3jvEzYW9q2SA53k8+I/WnrBbUafAKVCqeJ3QYUJygVRa3TCDLSlJ8DaiUZsfixG8l+FyNjRiViNz8WRmSwrwtfyn3NGdgbsvdi41iW1NpUoFJ7szHQnQjjzrW3sKFX0iq6gDKVJ986qK2KngqvSKmDby7DdZP7wd0fKsXSf0PQ1S2M4ptSxnUkBKoGYgZgLGOPG1a9vJtFOEjtmlOMKkKWkBWXkFJOo1peRu1g8XK8I6LfhBsJGhbMKTbw6UorqoQHqKG77hfdKMQls9xRCld24jLmUAYE+FGMVuglaVKDikqSrKcpS4CdO7aVCTFjNX290sQwtS0Mdp3SkBDgvJmSHfsCa5YffQlKFoOGd71nE905jdQcMpJHDSK4Y1ML7HEWHN0lNLKC83mHzJXKFwY/CrpT5utgW2QQCnKYtrSRtrAhTygp/D5hAEuyVDnICr66mq2B2U8f4ZSrmG3mj42C/yrjxyx2Zo5ZXxNiYShPyKEcqmKweI/LhWZ4fCY5AsH+mqvDnXjysanTtxy7iz/0mab+kNaImf6h4KmaO4BzjzqspAnrWft7Qxg4u+aL+cjS9Xn8biQgEFcnjkJ08E1v6Nvc7/UV/4x4SQBqKRd8NjnELVlUnQA30N4EjjQd/G41R1xHE91Cv+lPvhVpor7NtOZ4KVGcoaWs9QSRCT4+NQ8lHSq9yzj8gZbvQi/hdync4zqbDeqoVcDkJAE+dNrjmBYbCA4lBSLAKznnOUSSTQDe7BrLgGb92UgjtFhAmTJhZE8OF5oI0wn5QtKjyaClngToAD6mm4w+RQzn/AKk+ZwGIQamgYfZLbyA7GebpDhKcwicwQNR0VB4xXO0Q0cKpxDhkJnIkFIby2Mn8WYgxrbjVHBI2gtpCcMy6mI76+zbRpEwqb6+NFMNsRxtk/ti2EJt2hBsQJMCQkJ4kgDjRFVA3uLAYwXum6sOtzCUJSHHVTM/N3RPkSegrQW9rsR/EHmaB7Kw+GxOHPZCWFynimQDBHBQFulR7J3dw7LhU2lRSSPnlQETMFUwKZjJUVMyflHZjHNlMBaTXzJEag+Y6Us7xpQnCOrKAjK2pTak91QIFhIHONdaE7D3dxhYQ4rGQVpCgkoBgHgTNzTg4gUZprb5SkAyoaA/ka+cRoTrQ/draaMS0R8q0GHEcUm4t4x96maUW1htZBT3i2qeVyg9QNOYB5VhBubLWJwiVpKFgFKgQQRIIOoikrFfDhsKz4ZZbWAQAoAgjgDF/PXrWgZZEiquLxjbQzOrSgDiogf60BQMYXaBMHszEJSIfM8UK/eJHgpXeN+tXQh2O8htfOCU/QyPrQ1/fnAoHzqWf7CFEf5iAKGOfElgWDTxH+AH7mj+hj4g9YHmH8Ts1lY/e4ZKucoQqhOJ3QwCv/ShM/wAoWkeQSYqkn4mN/wDLuR1UifpU2zd/C++htDIQFZrqUCbX4DpWHA43C+xTPTuZhR8gcR4LVH1qFe56Pw4nEJPRynRvFApBgX6ixrhrEBSsoTrxOWKUWf3DCY/QiYN0lgynGvAdVn9ald3bWRl/bMRIAkhxV/rTdjMQwyhS3FjKn5siSrTX5aTsX8QMKlaglp1YBsqEJn/MqjUZW7QWXEO4kK9ykmc2JxKv/sNWcLu0G0hCX3wgcAuDPMkamqY+IzP/AC7nkUfafCvv/wClNDTDukX/ABNg+k/nWNxsrHYMNciAUIRG6uGKkqW0XVJsC6O0j/NI+lFWsMlAhtnKOASAn0igCfiThyLtvi38rZ5//JpXL3xGwosG31SLkJSIPKCq/iK4cbIPEw5FhrE9qqye5PECT6mw9KzPebZyztANKLi8yEEBSiokkm4mcunCKd2d/MEFDvLTOstLsdPwg28KIbPxuAfdU82tpb5SETMLCR+EBV066ca1sDV2MEOL7wfuXsZbGH7F5KR31KgGbKMgE8+YpjfITBiw1jlzqdAvPhUOOSbR18+Y98q0Cpl3uJfxAdJQhhJnt3G0p/uqIH0406MtpShKEgBKQADOsWt0tSdlOJ2g2Ed5nBWJ5ukSQeiRFT7x4rFPYg4TCLS2UIStxyJIkkJSkaDStMwSB7GrS6XUfusQn+K2bJcHNPM2uPMTRxW8zDqEOGU9mtJUk6pzApzW1E8RRzbuwGsSnv2WPlWLKH6isj29s51h1bJ7uYWOiY/mE2M8hpxi0vUq/wDcBlKzRsXt9a23Bh1JQUJMuL0FrFIv6mssx2LU5C3FqWea1En601bkNKxHaNhLcoQn5ySCCdUpFjcTfnRbD/DlNu0dMckf9xFvCuxOqX1QWUmZwBqb296184gQImeIOnSD+vLUzbZWt1sC0iTh2zAuVgq6kkqmKF7JwuAxbzrYwrYCEpKDly5gq5UAmI4dfCm/qx6nfUZlIHjRzdIkY5kc+0//ACo/pWnq3RwWn7M1pyv61yN2GkkKayt5QoDKhEidbxNLycgOKqEMRBuD8RjlIkhh1Y5jIBy0KpjqRVrZa3i6jMwpCM0Z1LQQI6JJN6J4PDLggoSE880npYJHjc1NjXm2miVkBCRcn61KWhhai3tzZbreBxCCgrKys90EghSlKtF+NZO62Ukgggzpoa2Hd91eKUXGELYaBhK+0UAqLfwh3T40Rf3Lw7ilLdK1LWZUqQnMeoAjS3hT8L9AmMOrtMMUK4Gmn9a2RXw3w2cqVmWmPlJII00KYn0rj/wLgVDuNkHqpevW/wBqo/WL6gfUZjpHSouM+/XWtewu47DchTLahN8xWs5f7JV8p8L9aIJ3JwB0YTf+0v8A7q481T4m/UZiM38fD0qu4nvC/O/EddPcVuK/h/gDcMxF7LXBjgQTBHTSg6909n4tvtMN3JJGZtRgEEyClVhF7V36pTO+siJGwN68Rhj3VZ0a5HCVAf3Sbp00Fq0lnedt9pRSezdDaoQqxCgnNadeFjFJbvw4xIPdW2tBBuJSvTukhVj6/wBKG9uy3mENh9CpCFJbum5EkFak3ME/imedT5mUsOiEoIjfsTayMJstlwoBdcBhPFbhJlSjGnEnWIFAtj4t8rcSwO1xThzvrMZEawieJ8LcLkGhGyMG/tBxtoKCUtoSDB/hpm+UfzE+tq2DYex2sK2GmkhKdTzUripR4mscqmpoBMtbaxxaYcciSB3RzUbJA8TFDd5dn9tgVhZHaJRmzAaKSJMdCZtVHGbcw2ILXZuI7qwpSVlSCTHcFxe/2qTenFL7AoyhJeltCUkkqJEa2AA4zSwrAziwgTdXK1j0gJKe2YbOUSE58pU4fOE6c60WLUsbHwqe2dUBJb7NpJMk90d655zTLxE2tpWsdzl7Ra39bcGHS6i4bcSpaOCk6Qed4pYwm0UMYhhxv5M2RRsJbcukki5yn7a1pWLZS42ttXyrSUnwIisHdKglxpXzIKmzrMpOZJ0PJQ10qXK3TRhgXN7Wa4VcAc6GbExnbYZlyZKkJJ8Yv9auqJH2pt6nS0bAn0pR21hTi3WmCohJOZQ4QCKbnlwn6Ukrx3Z49smySAnwk1w77g5DQjk4OzytthKExaOAGsDnXqMWhCoJ4TNzcHidJP5VCp2HDJ1EDlPDwrxa3AClKRkmCpUg97kOIE6yKrIoSVWtrhRbkCfCaXMUwGcXnSSEvp7yZtmRxA4SDRl2MgROsDW9tTVfabSe5aSmSOk2pbihHKxJnwdCiIETMiuUNlNqrqXlIIogpQiToLmpxH94B3z2r2GFISf3j37tvnKrEjwE+cUm7k5hiQy3OQtkqEmAlFkqAJ7pUsqi2g4aUH25t44vFLdmGkAoaFrIH8R2DaSLCeafGnj4Z4AhleKUnKp8jINMrSRCBbibqPiKEG3seJxEZm7D6Ui/EFKFuKKu8ptCG0JJIHaOFRGh5QT/AHUjjT0+YUJ8aSdpYNCsShbqFrT2nbtpSRCloCUEKB1KQEqT49KoRqNwDLWzdkYfZzSV9mpbysqVOC6hJANz8qAZMU09ooRCCR0IzeJm1LG8u1Uhk9uFtJUMoJSFqk6QlKo5G5FC8R8S20pCW2XDl7pU4UpFv7qlCTrQdDObm9QBqEdq7lsdgvIFBWqVZlE5hpINomNKC7sY55L+HRiyuQVBPafMJAAIPG4ImtNxLIKTSlvtsb9oYS4k5XGUqKTpyIE8LgUaZCT+UFkHidbv7SAGJWL/AL5RMcIgR9KOtbRCykiSCazDYzjuHW5hClS1uJDqSLkkjvQPE/StB3YwS22khwd/LpMwTrJpZO9ThDHaXrHd72QjaD6f5ihQ8xH51tLbUeNZ18RNlTjW1CwcaUNOKDIuOJkelKzL1LDGob+Gr3abPa5oKknyJ/pTOpq1zSh8NFBCsUzmChKHUwSRCxcXA0gU6uIBsaNTYm1IX0ygj08qVNvbM7RJUlJK0iyRAKugJ0OtN7QgRNqgxLAItrXGYy3BG7u8LTqAh/ur074iehn5VD+oNNaUWtpw40j7X2GHQZBCuYtpMT6m9DMNu7jEoMPFonQElcdbR6TR/b7iumuwjntTGM4dPaOrAmwkyTySkfpQrY7rzkuvgJUv5WxcISPlHidap7F2GGhLqy65/MvvRyiZijcKNkiaxnLTUx1uRumVHpb86XvibtvssMnDIMO4gR4ItnJ6Rb1poaYhZzcLmsY3k2l+0vPYonufKgTo2kwkaiMxm0czxpbt0iNUWZzsXZZxLzeFRZCoU6f5WUnQjQKUZOv4ul9zaQEgJSISkQANABwpU+HOwFYfDdo6P3z5zq5hP4EdABw5mmYqInnRItCaxsxU3l3qYwzxD+YgdmAEiSSrN6ADnVfZWORicQp/N/5fDIICie6VLusxpCUwJnUkcKFfEHBBaQpUZipMAiUqXOUJUPAm/SiGz2it5OESAGG8q3IAAUEpBCSB+GTMeNEuzFyunZL2LxQxGK/gBSksNLhQIFgrsyMoTxk3NuAFN+E2DhwoqDTecWzdm2DHLupA+lWcMjO5nOgSAkcAOfifsB538oSDHE1hc3rtGBRJli1UcWwFsrTzSoecGrWe8GhG3nHAytDMdqqQiTYEiJPQa11zDB246m1sjEkguOJCb8EJJhI+p600ouLEDwFLG5u768Ow206pKsumUHT+W/3prFdMWfAgUk/FVglhp5OrTl/BVj5aU5rvQzeXA9vhXm+JQcviLj61zCxU2ZzuPjOz2g3rlcQUec5k/atZkVhOAfUG230zmaUFf5Tcelbaw6FoQ4i4WkEeYmkcY2tHxNbR1JVJ6TX2bpXpPW3jVHE7wYZr53Ug8hf7U9lAmqC3YQiD41yUzz86W3N/8KLd8+Cdf1qZG+2HlAUh5JWMyf3ZOYcSI1A6VlV3hjGTDCkgXIAqtiMWpJgQRPj9KjG8eFdHdeTPCbaai9WEJSQDAuOlaItlZe4gHffHFnAvKB77gDaSP7diR5TSLsDBjEYljDkdwHtV3JBQ33UJgwACc3qaZvioicIkiwS6gnlxoH8OXQjHmSP3jEJ/wm/jSWI+wAzgNEzWlQKquPJJga1Il6R51UX3STAk06YYC3owctrJEpsdNCCDNR7jqQ6064kg5nFBR4nKABP5dIo6FC5Pn7NLrWOYaxbmHYSE9qgOEDTMZSSB1CZ8RQnRnCo24EanmaldXoK8ZTlSBUeaTNd2hyVRkih+MEvIUeRFElC1AN4nD2uGgxLhn0rbgN2hgsHmakQVJ1uKkJvXR0opgnwvXSEVwmpJrIQmO4vZ4axOJZjuhwLHdkZXJB46XFPe4LylYIIPztKW2ZF+7pPlFBN8mh+2OGBfD36xmg+IjWjW5gh7GAWBU2qBzKbnzt6UtBTGp0S9tPPOFz9ofIQ2qCEpOpJgBIIHDiR50OwvZlWVtsqJ4rVmURxGVMJT11jnTLvSsoxTqkHKS3eOmWKuYbErLQJVJIucrc66WTTMuZcWHY/iOxo+XPQPajXiLLjSSklSm2k2gBrMo+HIc5UPOmDZG3y32bXbNgIQEpzMKGbMJELDhKTcdO7UW0UjsmrDVf0Ij71662CkEpQTl4ttdBHy1Nxvki/4ZBZ9ynlfGj/cxmh6kZxrbWHS2ptlwNtuobcJJ/eK5pWAG/CSbeNUsZtBGEYQMM64HAlsXCy24f8AiEkjL5pPiKturIXAIhQGbuN96ADfu3pebxKlJcSTY5JACQDcG8AVcSri6kKq+M6Mbd8nFL2OpbsZ1FBtzkRS3uwyU4/CcP4gNo/CfXhTT8SB/u5A4Z27cNdKAbrK/wB4MmAP4xsI1gfao3H+RYbeQJp5TQjGrmQTRpyhOLSL2FOMUYvYvGvN695P1oButiP2jbJWkd1DGVXiDb6k+lN+NbASbDQ0qfCFI7fFkC/dHE271r0A7zhNNxD/AAFVw4r+UxUQNx4/c124n865jGDc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ukamsat.files.wordpress.com/2011/05/helen-sharman-gb1m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933264"/>
            <a:ext cx="2085975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79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7620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2000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272146"/>
            <a:ext cx="39624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first </a:t>
            </a:r>
            <a:r>
              <a:rPr lang="en-US" sz="2400" dirty="0"/>
              <a:t>permanent crew moved into the International Space Station (ISS), where crews of astronauts have been living ever since. </a:t>
            </a:r>
            <a:r>
              <a:rPr lang="en-US" sz="2400" dirty="0" smtClean="0"/>
              <a:t> It wasn’t finished until 2010.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828800"/>
            <a:ext cx="2768600" cy="28256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54102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hlinkClick r:id="rId3"/>
              </a:rPr>
              <a:t>ISS facts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559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0" y="3048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2001</a:t>
            </a:r>
            <a:endParaRPr lang="en-US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0110" y="1074241"/>
            <a:ext cx="43295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American millionaire Dennis Tito became the first space tourist when he paid around 20 million dollars for a ride in a Russian Soyuz </a:t>
            </a:r>
            <a:r>
              <a:rPr lang="en-US" sz="2400" dirty="0" smtClean="0"/>
              <a:t>spacecraft. Trained for 900 hours!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873" y="694626"/>
            <a:ext cx="2832100" cy="28904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76600" y="3370415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2003</a:t>
            </a:r>
            <a:endParaRPr lang="en-US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0110" y="4197768"/>
            <a:ext cx="50014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Tragedy once again struck when the Space Shuttle Columbia disintegrated upon reentering the atmosphere killing all 7 members. Flights were suspended for two years after this accident. </a:t>
            </a:r>
            <a:endParaRPr lang="en-US" sz="2400" dirty="0"/>
          </a:p>
        </p:txBody>
      </p:sp>
      <p:pic>
        <p:nvPicPr>
          <p:cNvPr id="3074" name="Picture 2" descr="https://encrypted-tbn0.gstatic.com/images?q=tbn:ANd9GcRZhQ1Cc3HZxyicTdCqpZc9onOwIXDHnw5hBsdgyaUGCY6nFGH-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398" y="4139855"/>
            <a:ext cx="3567628" cy="231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37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3216" y="7620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2004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1870" y="2064810"/>
            <a:ext cx="51677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Space Ship One made the first privately funded manned flight. A </a:t>
            </a:r>
            <a:r>
              <a:rPr lang="en-US" sz="2400" dirty="0"/>
              <a:t>new Airline, Virgin Galactic has been set up to offer private tourist flights into space, using a new version of this space plane.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828800"/>
            <a:ext cx="2832100" cy="289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59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0" y="3048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20??</a:t>
            </a:r>
            <a:endParaRPr lang="en-US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441680"/>
            <a:ext cx="43295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US President George Bush announced that NASA would resume missions to the moon by 2020, and work on a permanent moon-base would begin.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828800"/>
            <a:ext cx="3911215" cy="39918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914400"/>
            <a:ext cx="365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What’s planned for the future of space exploration?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252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1942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757964"/>
            <a:ext cx="2603500" cy="2657181"/>
          </a:xfrm>
        </p:spPr>
      </p:pic>
      <p:sp>
        <p:nvSpPr>
          <p:cNvPr id="5" name="TextBox 4"/>
          <p:cNvSpPr txBox="1"/>
          <p:nvPr/>
        </p:nvSpPr>
        <p:spPr>
          <a:xfrm>
            <a:off x="533400" y="1288473"/>
            <a:ext cx="396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V2 was the first rocket to reach the boundaries of space at 100km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 rocket was designed by </a:t>
            </a:r>
            <a:r>
              <a:rPr lang="en-US" sz="2400" dirty="0" err="1"/>
              <a:t>Wernher</a:t>
            </a:r>
            <a:r>
              <a:rPr lang="en-US" sz="2400" dirty="0"/>
              <a:t> Von Braun, who later worked with NASA as the creator of the rockets that went to the moon.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3463636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1947</a:t>
            </a:r>
            <a:endParaRPr lang="en-US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6482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 animals were launched into space. Scientists chose fruit flies and sent them with corn to eat for their trip.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806398"/>
            <a:ext cx="2463800" cy="2514600"/>
          </a:xfrm>
          <a:prstGeom prst="rect">
            <a:avLst/>
          </a:prstGeom>
        </p:spPr>
      </p:pic>
      <p:pic>
        <p:nvPicPr>
          <p:cNvPr id="2050" name="Picture 2" descr="C:\Users\jenkinsk\AppData\Local\Microsoft\Windows\Temporary Internet Files\Content.IE5\JYPW7IGC\MC9003054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0658">
            <a:off x="7351518" y="4876150"/>
            <a:ext cx="815964" cy="1439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59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8005" y="823116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1947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63805" y="2007680"/>
            <a:ext cx="396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 animals were launched into space. Scientists chose fruit flies and sent them with corn to eat for their trip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Fruit flies were sent due to their genetic similarities to humans.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205" y="2792510"/>
            <a:ext cx="24638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0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57600" y="5334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1949</a:t>
            </a:r>
            <a:endParaRPr lang="en-US" sz="4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981200"/>
            <a:ext cx="3606800" cy="36811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2589009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Albert was the first monkey in space. He flew in a specially adapted rocket to 83 miles from the Earth.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070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8080" y="816975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1957</a:t>
            </a:r>
            <a:endParaRPr lang="en-US" sz="4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006" y="1586417"/>
            <a:ext cx="2977074" cy="20248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1828800"/>
            <a:ext cx="396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Russia launched the first satellite into space: Sputnik 1</a:t>
            </a:r>
          </a:p>
          <a:p>
            <a:endParaRPr lang="en-US" sz="2400" dirty="0" smtClean="0"/>
          </a:p>
          <a:p>
            <a:r>
              <a:rPr lang="en-US" sz="2400" dirty="0" smtClean="0"/>
              <a:t>Sputnik means “</a:t>
            </a:r>
            <a:r>
              <a:rPr lang="en-US" sz="2400" dirty="0" err="1" smtClean="0"/>
              <a:t>Satelite</a:t>
            </a:r>
            <a:r>
              <a:rPr lang="en-US" sz="2400" dirty="0" smtClean="0"/>
              <a:t>” in Russian. </a:t>
            </a:r>
          </a:p>
          <a:p>
            <a:endParaRPr lang="en-US" sz="2400" dirty="0" smtClean="0"/>
          </a:p>
          <a:p>
            <a:r>
              <a:rPr lang="en-US" sz="2400" dirty="0" smtClean="0"/>
              <a:t>Today there are over 500 working satellites in space. </a:t>
            </a:r>
            <a:endParaRPr lang="en-US" sz="2400" dirty="0" smtClean="0"/>
          </a:p>
          <a:p>
            <a:r>
              <a:rPr lang="en-US" sz="2400" dirty="0" smtClean="0"/>
              <a:t>Russian </a:t>
            </a:r>
            <a:r>
              <a:rPr lang="en-US" sz="2400" dirty="0" smtClean="0"/>
              <a:t>space dog </a:t>
            </a:r>
            <a:r>
              <a:rPr lang="en-US" sz="2400" dirty="0" err="1" smtClean="0"/>
              <a:t>Laika</a:t>
            </a:r>
            <a:r>
              <a:rPr lang="en-US" sz="2400" dirty="0" smtClean="0"/>
              <a:t> was the first animal to orbit the earth in Sputnik 2. Today there are over 500 satellites!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49240" y="3886200"/>
            <a:ext cx="34799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Russian space dog </a:t>
            </a:r>
            <a:r>
              <a:rPr lang="en-US" sz="2400" dirty="0" err="1" smtClean="0"/>
              <a:t>Laika</a:t>
            </a:r>
            <a:r>
              <a:rPr lang="en-US" sz="2400" dirty="0" smtClean="0"/>
              <a:t> became the first animal to orbit the earth in the Sputnik 2. Her mission help scientist understand whether people could</a:t>
            </a:r>
            <a:r>
              <a:rPr lang="en-US" dirty="0" smtClean="0"/>
              <a:t> </a:t>
            </a:r>
            <a:r>
              <a:rPr lang="en-US" sz="2400" dirty="0" smtClean="0"/>
              <a:t>survive in space.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035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0" y="5334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1959</a:t>
            </a:r>
            <a:endParaRPr lang="en-US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122438"/>
            <a:ext cx="327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“Space race” begins. American and Russian scientists raced to get a spacecraft to the moon. Russians won!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Their second space craft the Luna 2 crashed into the moon so hard it would have killed a human. </a:t>
            </a:r>
          </a:p>
          <a:p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588" y="2101102"/>
            <a:ext cx="3509048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61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6818" y="868715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1961</a:t>
            </a:r>
            <a:endParaRPr lang="en-US" sz="4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930972"/>
            <a:ext cx="3807690" cy="3886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2618" y="1930972"/>
            <a:ext cx="3962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Russian Yuri Gagarin became first man in space. Orbited for 2 hours and had to eject from craft because </a:t>
            </a:r>
            <a:r>
              <a:rPr lang="en-US" sz="2400" dirty="0" err="1" smtClean="0"/>
              <a:t>Vostok</a:t>
            </a:r>
            <a:r>
              <a:rPr lang="en-US" sz="2400" dirty="0" smtClean="0"/>
              <a:t> 1 was not designed to land properly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Gagarin had to bail out and land using his parachute, because the </a:t>
            </a:r>
            <a:r>
              <a:rPr lang="en-US" sz="2400" dirty="0" err="1"/>
              <a:t>Vostok</a:t>
            </a:r>
            <a:r>
              <a:rPr lang="en-US" sz="2400" dirty="0"/>
              <a:t> 1 was designed to crash land!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793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0" y="5334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1963</a:t>
            </a:r>
            <a:endParaRPr lang="en-US" sz="4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212" y="1828800"/>
            <a:ext cx="3434388" cy="3505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1828800"/>
            <a:ext cx="396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Valentina</a:t>
            </a:r>
            <a:r>
              <a:rPr lang="en-US" sz="2400" dirty="0" smtClean="0"/>
              <a:t> Tereshkova was the first woman in space. She has a crater on the moon named after her</a:t>
            </a:r>
            <a:r>
              <a:rPr lang="en-US" sz="2400" dirty="0" smtClean="0"/>
              <a:t>!</a:t>
            </a:r>
          </a:p>
          <a:p>
            <a:endParaRPr lang="en-US" sz="2400" dirty="0"/>
          </a:p>
          <a:p>
            <a:r>
              <a:rPr lang="en-US" sz="2400" dirty="0" smtClean="0"/>
              <a:t>After her mission she became an important member of the Russian Government.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937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5952" y="377278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1966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1752" y="1447800"/>
            <a:ext cx="396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President Kennedy Promised US landing on the moon before 1970. Sent a probe to the moon for landing as one last test before sending a human. Called the Surveyor 1!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386" y="484808"/>
            <a:ext cx="2911764" cy="2971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1752" y="4343400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Once the surveyor 1 landed, it began relaying picture messages of the landscape of the moon so scientists could find a good landing spot.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183" y="3768316"/>
            <a:ext cx="2819400" cy="287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41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922</Words>
  <Application>Microsoft Office PowerPoint</Application>
  <PresentationFormat>On-screen Show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Space Exploration Timeline</vt:lpstr>
      <vt:lpstr>1942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 Exploration Timeline</dc:title>
  <dc:creator>Admin</dc:creator>
  <cp:lastModifiedBy>Admin</cp:lastModifiedBy>
  <cp:revision>16</cp:revision>
  <dcterms:created xsi:type="dcterms:W3CDTF">2013-08-25T16:48:36Z</dcterms:created>
  <dcterms:modified xsi:type="dcterms:W3CDTF">2014-09-24T01:20:23Z</dcterms:modified>
</cp:coreProperties>
</file>